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image11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7D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3" autoAdjust="0"/>
    <p:restoredTop sz="94660"/>
  </p:normalViewPr>
  <p:slideViewPr>
    <p:cSldViewPr snapToGrid="0">
      <p:cViewPr varScale="1">
        <p:scale>
          <a:sx n="76" d="100"/>
          <a:sy n="76" d="100"/>
        </p:scale>
        <p:origin x="132" y="12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D51D75-5435-44D4-952B-D9BF311BF1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6D5DF6-24A6-4E90-BAC2-68CC2B354E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7F5334-B825-48A4-85B0-A165F7DA1C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95557-68CB-4320-BB96-40A196C88953}" type="datetimeFigureOut">
              <a:rPr lang="en-GB" smtClean="0"/>
              <a:t>16/06/2020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596627-E01B-4129-8982-D067D7E561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26FA51-1C39-4847-88DA-669DA2CAEF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B5E85-2C25-4B33-BECC-87DE36D529D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6379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9B86A-6821-4A99-9726-AB552D710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429E938-AE7B-4E82-8468-4A74570B85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5C7E8B-D094-41E6-9170-3CA9F26BF3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95557-68CB-4320-BB96-40A196C88953}" type="datetimeFigureOut">
              <a:rPr lang="en-GB" smtClean="0"/>
              <a:t>16/06/2020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C6E4A8-D042-48E5-AB6D-D87EC086FC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24751E-4BBD-474F-B2F6-DB791CC4E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B5E85-2C25-4B33-BECC-87DE36D529D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5905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7304635-BB48-4178-A8CF-F1AB675D4A5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A4D109-3E4C-44FD-BA3E-FB31C47C6A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7401EF-1D14-4CC6-A312-5A8C3CD118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95557-68CB-4320-BB96-40A196C88953}" type="datetimeFigureOut">
              <a:rPr lang="en-GB" smtClean="0"/>
              <a:t>16/06/2020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D8F7CF-8E4A-471F-8AFC-95A836242F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2E2969-068A-47C5-BC5E-3856F804C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B5E85-2C25-4B33-BECC-87DE36D529D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575209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4FE9B1-7706-4E75-A768-B7D5F8147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967F29-A016-4EF0-BB56-26BD9B0342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B3B09E-AD8B-4EF4-98A1-82AF6EC3CF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95557-68CB-4320-BB96-40A196C88953}" type="datetimeFigureOut">
              <a:rPr lang="en-GB" smtClean="0"/>
              <a:t>16/06/2020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BBF188-B28D-453A-AD0E-EECC4B0CB6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80053C-5FBB-4175-81A4-7CEF17392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B5E85-2C25-4B33-BECC-87DE36D529D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92107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C8386-F1DF-4132-97A2-33CDF94DE8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561D17-0FA4-4516-BEF1-CFBBFFE72C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DFE9E0-F18D-4A9B-A569-12861EF01A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95557-68CB-4320-BB96-40A196C88953}" type="datetimeFigureOut">
              <a:rPr lang="en-GB" smtClean="0"/>
              <a:t>16/06/2020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C7FF42-DA69-4B76-9445-6B60A89FF0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B02624-7C60-4E78-A2C9-5744774D22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B5E85-2C25-4B33-BECC-87DE36D529D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63882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D5EF29-A5D2-4918-87A7-DF726BD29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D16250-DE54-412D-A1E5-4E9DC14269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46FA6A-D4E3-49CD-AAA6-248C32DE65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763ABD-6BD6-449E-ACA1-26D43D1D4A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95557-68CB-4320-BB96-40A196C88953}" type="datetimeFigureOut">
              <a:rPr lang="en-GB" smtClean="0"/>
              <a:t>16/06/2020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1C5F0D-D9F2-4951-B4AF-2E3E38DF1B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67FD49-F6BF-4759-AC6F-C71FE6284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B5E85-2C25-4B33-BECC-87DE36D529D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1875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6F2A6B-610B-45B2-87CA-7CC5574567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CD4951-2CFC-4253-8D60-C26284D44F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26A57C-AD5E-4E38-93A8-36688309D5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369B926-8B7E-433B-9346-28FED48BEC2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079F0F-A101-4FC5-A432-54831A69A2D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3FE275F-D7C6-4B8F-A664-E5A9EE58CF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95557-68CB-4320-BB96-40A196C88953}" type="datetimeFigureOut">
              <a:rPr lang="en-GB" smtClean="0"/>
              <a:t>16/06/2020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104E7E4-11BC-457B-B753-2C292E7692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3DBE378-77FC-4B4A-999F-3A4C9E08E1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B5E85-2C25-4B33-BECC-87DE36D529D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78014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4D4A4-FBBC-4919-A338-46D70AD634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2B57ED6-390B-4BF3-A5C4-4940BCBB9C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95557-68CB-4320-BB96-40A196C88953}" type="datetimeFigureOut">
              <a:rPr lang="en-GB" smtClean="0"/>
              <a:t>16/06/2020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0F5C1D-C044-4F2E-BCC5-5B58FC31FE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E1141B-DEB0-48ED-BF49-B426F2C24F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B5E85-2C25-4B33-BECC-87DE36D529D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62478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33F8056-6D89-40E5-B5B3-C6998BB364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95557-68CB-4320-BB96-40A196C88953}" type="datetimeFigureOut">
              <a:rPr lang="en-GB" smtClean="0"/>
              <a:t>16/06/2020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B63DD51-784B-46CA-BE8B-C99807E060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C1615A-3618-4B81-8005-8DF0C7B64B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B5E85-2C25-4B33-BECC-87DE36D529D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99138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94A69-A2D2-437B-906C-3F92B1739E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9A6424-2DA0-4224-ACB3-4B4B55C551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290726-658C-469A-BE16-67EDC0DDDE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2A54B4-0976-4320-82AB-83779B6723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95557-68CB-4320-BB96-40A196C88953}" type="datetimeFigureOut">
              <a:rPr lang="en-GB" smtClean="0"/>
              <a:t>16/06/2020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B44C3B-F6D1-49D8-B92D-1B359C946A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A89C83-1839-4079-892A-CEF0F5EDE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B5E85-2C25-4B33-BECC-87DE36D529D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42165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D5386-E88D-462D-A8FB-15D0FE4E5F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AE3B4AE-8872-49DC-8B3B-7C0D3491495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02269F-F4BA-4A55-B3C5-A1ABD2CAE5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36B89C-9837-43C9-AB09-CA6EFFCE22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95557-68CB-4320-BB96-40A196C88953}" type="datetimeFigureOut">
              <a:rPr lang="en-GB" smtClean="0"/>
              <a:t>16/06/2020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E3CD79-C8DB-40CA-BFE7-1A5DBF2619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6B0AA4-DD30-4EBC-AEE3-544D0CED21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B5E85-2C25-4B33-BECC-87DE36D529D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16464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6A48F91-94B9-449A-BDAC-D1AE820E88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277D4F-5936-4EC7-AE77-CA72C413E1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A72E9E-79D2-4CF1-B0D6-4829129CAF6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795557-68CB-4320-BB96-40A196C88953}" type="datetimeFigureOut">
              <a:rPr lang="en-GB" smtClean="0"/>
              <a:t>16/06/2020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D04CA8-C0B1-457D-B4F6-B7CB6747B5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E60001-E3FE-42E7-A635-9D7F2E87F7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EB5E85-2C25-4B33-BECC-87DE36D529D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03685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girl-cookies-cooking-cook-little-1773665/" TargetMode="External"/><Relationship Id="rId7" Type="http://schemas.openxmlformats.org/officeDocument/2006/relationships/hyperlink" Target="https://pixabay.com/sv/bageri-br%C3%B6d-shop-kock-3510001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hyperlink" Target="https://pixabay.com/en/woman-baking-bakery-cooking-157177/" TargetMode="Externa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hyperlink" Target="https://www.propublica.org/article/stockholder-suit-targets-psychiatric-solutions-troubled-mental-health-chain" TargetMode="External"/><Relationship Id="rId18" Type="http://schemas.openxmlformats.org/officeDocument/2006/relationships/image" Target="../media/image13.jpg"/><Relationship Id="rId3" Type="http://schemas.openxmlformats.org/officeDocument/2006/relationships/hyperlink" Target="https://pixabay.com/en/crown-golden-yellow-king-queen-39762/" TargetMode="External"/><Relationship Id="rId21" Type="http://schemas.openxmlformats.org/officeDocument/2006/relationships/image" Target="../media/image14.jpg"/><Relationship Id="rId7" Type="http://schemas.openxmlformats.org/officeDocument/2006/relationships/image" Target="../media/image7.png"/><Relationship Id="rId12" Type="http://schemas.openxmlformats.org/officeDocument/2006/relationships/image" Target="../media/image10.jpg"/><Relationship Id="rId17" Type="http://schemas.openxmlformats.org/officeDocument/2006/relationships/hyperlink" Target="https://pxhere.com/es/photo/1585701" TargetMode="External"/><Relationship Id="rId2" Type="http://schemas.openxmlformats.org/officeDocument/2006/relationships/image" Target="../media/image4.png"/><Relationship Id="rId16" Type="http://schemas.openxmlformats.org/officeDocument/2006/relationships/image" Target="../media/image12.jpg"/><Relationship Id="rId20" Type="http://schemas.openxmlformats.org/officeDocument/2006/relationships/hyperlink" Target="https://creativecommons.org/licenses/by/3.0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hyperlink" Target="https://en.wikipedia.org/wiki/Boiler_Room_(music_project)" TargetMode="External"/><Relationship Id="rId5" Type="http://schemas.openxmlformats.org/officeDocument/2006/relationships/hyperlink" Target="http://cystematic.deviantart.com/art/drone-523223588" TargetMode="External"/><Relationship Id="rId15" Type="http://schemas.openxmlformats.org/officeDocument/2006/relationships/hyperlink" Target="https://www.strategichealthnetwork.com/2016/09/the-summer-blockchain-came-to-healthcare.html" TargetMode="External"/><Relationship Id="rId10" Type="http://schemas.openxmlformats.org/officeDocument/2006/relationships/image" Target="../media/image9.jpeg"/><Relationship Id="rId19" Type="http://schemas.openxmlformats.org/officeDocument/2006/relationships/hyperlink" Target="http://ui-cloud.com/modern-menu-gui-elements-psd/" TargetMode="External"/><Relationship Id="rId4" Type="http://schemas.openxmlformats.org/officeDocument/2006/relationships/image" Target="../media/image5.png"/><Relationship Id="rId9" Type="http://schemas.microsoft.com/office/2007/relationships/hdphoto" Target="../media/hdphoto1.wdp"/><Relationship Id="rId14" Type="http://schemas.openxmlformats.org/officeDocument/2006/relationships/image" Target="../media/image11.jpg"/><Relationship Id="rId22" Type="http://schemas.openxmlformats.org/officeDocument/2006/relationships/hyperlink" Target="http://ui-cloud.com/shiny-transparent-css-buttons/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g"/><Relationship Id="rId13" Type="http://schemas.openxmlformats.org/officeDocument/2006/relationships/hyperlink" Target="https://en.wikipedia.org/wiki/King%27s_College_School,_Wimbledon" TargetMode="External"/><Relationship Id="rId18" Type="http://schemas.openxmlformats.org/officeDocument/2006/relationships/image" Target="../media/image22.png"/><Relationship Id="rId26" Type="http://schemas.openxmlformats.org/officeDocument/2006/relationships/hyperlink" Target="https://witcher.gamepedia.com/Bloedzuiger" TargetMode="External"/><Relationship Id="rId3" Type="http://schemas.openxmlformats.org/officeDocument/2006/relationships/hyperlink" Target="https://en.wikipedia.org/wiki/File:Logo_The_World_Bank.svg" TargetMode="External"/><Relationship Id="rId21" Type="http://schemas.openxmlformats.org/officeDocument/2006/relationships/hyperlink" Target="https://skulladay.blogspot.com/2007/12/braincase-xix.html" TargetMode="External"/><Relationship Id="rId34" Type="http://schemas.openxmlformats.org/officeDocument/2006/relationships/hyperlink" Target="https://pixabay.com/en/trojan-horse-appearance-trojan-152800/" TargetMode="External"/><Relationship Id="rId7" Type="http://schemas.openxmlformats.org/officeDocument/2006/relationships/hyperlink" Target="https://creativecommons.org/licenses/by/3.0/" TargetMode="External"/><Relationship Id="rId12" Type="http://schemas.openxmlformats.org/officeDocument/2006/relationships/image" Target="../media/image19.png"/><Relationship Id="rId17" Type="http://schemas.openxmlformats.org/officeDocument/2006/relationships/hyperlink" Target="https://www.maxpixel.net/Hat-Cap-Happy-Graduation-College-Gown-Joyful-2981035" TargetMode="External"/><Relationship Id="rId25" Type="http://schemas.openxmlformats.org/officeDocument/2006/relationships/image" Target="../media/image25.png"/><Relationship Id="rId33" Type="http://schemas.openxmlformats.org/officeDocument/2006/relationships/image" Target="../media/image29.png"/><Relationship Id="rId2" Type="http://schemas.openxmlformats.org/officeDocument/2006/relationships/image" Target="../media/image15.png"/><Relationship Id="rId16" Type="http://schemas.openxmlformats.org/officeDocument/2006/relationships/image" Target="../media/image21.jpg"/><Relationship Id="rId20" Type="http://schemas.openxmlformats.org/officeDocument/2006/relationships/image" Target="../media/image23.jpg"/><Relationship Id="rId29" Type="http://schemas.openxmlformats.org/officeDocument/2006/relationships/image" Target="../media/image27.jp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opendatacharter.net/resource/world-bank-open-data-toolkit/" TargetMode="External"/><Relationship Id="rId11" Type="http://schemas.openxmlformats.org/officeDocument/2006/relationships/hyperlink" Target="https://icondoit.wordpress.com/tag/512x512-png/page/2/" TargetMode="External"/><Relationship Id="rId24" Type="http://schemas.openxmlformats.org/officeDocument/2006/relationships/hyperlink" Target="http://skulladay.blogspot.com/2007/12/braincase-xix.html" TargetMode="External"/><Relationship Id="rId32" Type="http://schemas.openxmlformats.org/officeDocument/2006/relationships/hyperlink" Target="https://wikimon.net/hagurumon" TargetMode="External"/><Relationship Id="rId5" Type="http://schemas.openxmlformats.org/officeDocument/2006/relationships/image" Target="../media/image16.png"/><Relationship Id="rId15" Type="http://schemas.openxmlformats.org/officeDocument/2006/relationships/hyperlink" Target="https://www.needpix.com/photo/1207466/college-graduation-hat-cap-joyful-gown-happy-cartoon-character-idea" TargetMode="External"/><Relationship Id="rId23" Type="http://schemas.openxmlformats.org/officeDocument/2006/relationships/image" Target="../media/image24.jpg"/><Relationship Id="rId28" Type="http://schemas.openxmlformats.org/officeDocument/2006/relationships/hyperlink" Target="https://pixabay.com/en/pacman-pac-man-dots-game-yellow-151558/" TargetMode="External"/><Relationship Id="rId10" Type="http://schemas.openxmlformats.org/officeDocument/2006/relationships/image" Target="../media/image18.png"/><Relationship Id="rId19" Type="http://schemas.openxmlformats.org/officeDocument/2006/relationships/hyperlink" Target="https://openclipart.org/detail/101407/crypto-chip" TargetMode="External"/><Relationship Id="rId31" Type="http://schemas.openxmlformats.org/officeDocument/2006/relationships/image" Target="../media/image28.jpg"/><Relationship Id="rId4" Type="http://schemas.openxmlformats.org/officeDocument/2006/relationships/hyperlink" Target="https://creativecommons.org/licenses/by-sa/3.0/" TargetMode="External"/><Relationship Id="rId9" Type="http://schemas.openxmlformats.org/officeDocument/2006/relationships/hyperlink" Target="http://www.freeimageslive.co.uk/free_stock_image/globe-people-jpg" TargetMode="External"/><Relationship Id="rId14" Type="http://schemas.openxmlformats.org/officeDocument/2006/relationships/image" Target="../media/image20.jpg"/><Relationship Id="rId22" Type="http://schemas.openxmlformats.org/officeDocument/2006/relationships/hyperlink" Target="https://creativecommons.org/licenses/by-nc-nd/3.0/" TargetMode="External"/><Relationship Id="rId27" Type="http://schemas.openxmlformats.org/officeDocument/2006/relationships/image" Target="../media/image26.png"/><Relationship Id="rId30" Type="http://schemas.openxmlformats.org/officeDocument/2006/relationships/hyperlink" Target="https://wikimon.net/Hagurumon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hyperlink" Target="https://creativecommons.org/licenses/by-nc/3.0/" TargetMode="External"/><Relationship Id="rId3" Type="http://schemas.openxmlformats.org/officeDocument/2006/relationships/hyperlink" Target="https://jalesh.wordpress.com/2012/01/17/poker/" TargetMode="External"/><Relationship Id="rId7" Type="http://schemas.openxmlformats.org/officeDocument/2006/relationships/hyperlink" Target="https://civilization.fandom.com/wiki/Grand_Bazaar_(Civ6)" TargetMode="External"/><Relationship Id="rId12" Type="http://schemas.openxmlformats.org/officeDocument/2006/relationships/hyperlink" Target="http://pngimg.com/download/92519" TargetMode="External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openxmlformats.org/officeDocument/2006/relationships/image" Target="../media/image36.png"/><Relationship Id="rId5" Type="http://schemas.openxmlformats.org/officeDocument/2006/relationships/image" Target="../media/image32.jpeg"/><Relationship Id="rId10" Type="http://schemas.openxmlformats.org/officeDocument/2006/relationships/image" Target="../media/image35.png"/><Relationship Id="rId4" Type="http://schemas.openxmlformats.org/officeDocument/2006/relationships/image" Target="../media/image31.png"/><Relationship Id="rId9" Type="http://schemas.openxmlformats.org/officeDocument/2006/relationships/hyperlink" Target="https://civ6.gamepedia.com/Category:Building_icons" TargetMode="External"/><Relationship Id="rId14" Type="http://schemas.openxmlformats.org/officeDocument/2006/relationships/image" Target="../media/image3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F72B420-8496-4F9F-9D5A-B4D39A0DAA11}"/>
              </a:ext>
            </a:extLst>
          </p:cNvPr>
          <p:cNvSpPr/>
          <p:nvPr/>
        </p:nvSpPr>
        <p:spPr>
          <a:xfrm>
            <a:off x="4450080" y="833120"/>
            <a:ext cx="5059680" cy="4389120"/>
          </a:xfrm>
          <a:prstGeom prst="rect">
            <a:avLst/>
          </a:prstGeom>
          <a:solidFill>
            <a:schemeClr val="accent3">
              <a:alpha val="50000"/>
            </a:schemeClr>
          </a:solidFill>
          <a:ln w="57150">
            <a:solidFill>
              <a:schemeClr val="tx2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D1103F3-3B30-404D-9B9F-67EAC514D40E}"/>
              </a:ext>
            </a:extLst>
          </p:cNvPr>
          <p:cNvSpPr/>
          <p:nvPr/>
        </p:nvSpPr>
        <p:spPr>
          <a:xfrm>
            <a:off x="4450080" y="314960"/>
            <a:ext cx="5059680" cy="518160"/>
          </a:xfrm>
          <a:prstGeom prst="rect">
            <a:avLst/>
          </a:prstGeom>
          <a:solidFill>
            <a:srgbClr val="ED7D31"/>
          </a:solidFill>
          <a:ln w="57150">
            <a:solidFill>
              <a:schemeClr val="tx2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85E263E-238A-4936-B3D8-A652991005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104187" y="6243040"/>
            <a:ext cx="1884053" cy="31041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48DD71E-B174-4BF2-8ADD-370ED14744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5953607" y="1631861"/>
            <a:ext cx="2112553" cy="275925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616A883-B290-44AD-96E6-4C3E21AF00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12192000" y="-718960"/>
            <a:ext cx="3617209" cy="310416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DF5F1AB-7E3F-4C86-AA84-50EFAE25BC6B}"/>
              </a:ext>
            </a:extLst>
          </p:cNvPr>
          <p:cNvSpPr/>
          <p:nvPr/>
        </p:nvSpPr>
        <p:spPr>
          <a:xfrm>
            <a:off x="5424190" y="833120"/>
            <a:ext cx="324095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4800" dirty="0"/>
              <a:t>THE BAKERY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2F5441-52C7-4DAA-9C01-8F8507B87609}"/>
              </a:ext>
            </a:extLst>
          </p:cNvPr>
          <p:cNvSpPr/>
          <p:nvPr/>
        </p:nvSpPr>
        <p:spPr>
          <a:xfrm>
            <a:off x="6047613" y="4353014"/>
            <a:ext cx="186461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4800" dirty="0"/>
              <a:t>ℱ</a:t>
            </a:r>
            <a:r>
              <a:rPr lang="en-GB" sz="4800" dirty="0"/>
              <a:t>1000</a:t>
            </a:r>
          </a:p>
        </p:txBody>
      </p:sp>
    </p:spTree>
    <p:extLst>
      <p:ext uri="{BB962C8B-B14F-4D97-AF65-F5344CB8AC3E}">
        <p14:creationId xmlns:p14="http://schemas.microsoft.com/office/powerpoint/2010/main" val="33290265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val 20">
            <a:extLst>
              <a:ext uri="{FF2B5EF4-FFF2-40B4-BE49-F238E27FC236}">
                <a16:creationId xmlns:a16="http://schemas.microsoft.com/office/drawing/2014/main" id="{E48CF0ED-8893-4D37-8564-199DE6F29912}"/>
              </a:ext>
            </a:extLst>
          </p:cNvPr>
          <p:cNvSpPr/>
          <p:nvPr/>
        </p:nvSpPr>
        <p:spPr>
          <a:xfrm rot="20765424">
            <a:off x="4070953" y="3798938"/>
            <a:ext cx="5341495" cy="148303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E1F52D9-8410-4F63-BAEC-B721D95F930F}"/>
              </a:ext>
            </a:extLst>
          </p:cNvPr>
          <p:cNvGrpSpPr/>
          <p:nvPr/>
        </p:nvGrpSpPr>
        <p:grpSpPr>
          <a:xfrm>
            <a:off x="5036820" y="2505317"/>
            <a:ext cx="4393806" cy="4035181"/>
            <a:chOff x="5097780" y="2391017"/>
            <a:chExt cx="4393806" cy="4035181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EBDFAC22-5139-4EDC-8B64-D3E199C4EE92}"/>
                </a:ext>
              </a:extLst>
            </p:cNvPr>
            <p:cNvSpPr/>
            <p:nvPr/>
          </p:nvSpPr>
          <p:spPr>
            <a:xfrm>
              <a:off x="5097780" y="2594620"/>
              <a:ext cx="3502069" cy="383157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772E8356-2FF8-4541-8121-2D33DA75EAEB}"/>
                </a:ext>
              </a:extLst>
            </p:cNvPr>
            <p:cNvSpPr/>
            <p:nvPr/>
          </p:nvSpPr>
          <p:spPr>
            <a:xfrm>
              <a:off x="5321614" y="2615513"/>
              <a:ext cx="3037526" cy="340022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33AEC31-F280-4D7F-B95B-B3C9BF0A0F59}"/>
                </a:ext>
              </a:extLst>
            </p:cNvPr>
            <p:cNvSpPr/>
            <p:nvPr/>
          </p:nvSpPr>
          <p:spPr>
            <a:xfrm>
              <a:off x="6812280" y="2391017"/>
              <a:ext cx="2679306" cy="28561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4" name="Parallelogram 3">
            <a:extLst>
              <a:ext uri="{FF2B5EF4-FFF2-40B4-BE49-F238E27FC236}">
                <a16:creationId xmlns:a16="http://schemas.microsoft.com/office/drawing/2014/main" id="{CF7354A7-7460-46CC-90F4-C70605C8B001}"/>
              </a:ext>
            </a:extLst>
          </p:cNvPr>
          <p:cNvSpPr/>
          <p:nvPr/>
        </p:nvSpPr>
        <p:spPr>
          <a:xfrm rot="5400000">
            <a:off x="4831754" y="604557"/>
            <a:ext cx="972182" cy="626672"/>
          </a:xfrm>
          <a:prstGeom prst="parallelogram">
            <a:avLst>
              <a:gd name="adj" fmla="val 94583"/>
            </a:avLst>
          </a:prstGeom>
          <a:scene3d>
            <a:camera prst="orthographicFront"/>
            <a:lightRig rig="threePt" dir="t"/>
          </a:scene3d>
          <a:sp3d prstMaterial="softEdge">
            <a:bevelT w="107950"/>
          </a:sp3d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Diamond 4">
            <a:extLst>
              <a:ext uri="{FF2B5EF4-FFF2-40B4-BE49-F238E27FC236}">
                <a16:creationId xmlns:a16="http://schemas.microsoft.com/office/drawing/2014/main" id="{DBA5692A-2E18-4417-BFE7-72B10184C8A7}"/>
              </a:ext>
            </a:extLst>
          </p:cNvPr>
          <p:cNvSpPr/>
          <p:nvPr/>
        </p:nvSpPr>
        <p:spPr>
          <a:xfrm rot="5400000">
            <a:off x="4404553" y="789747"/>
            <a:ext cx="1189220" cy="1264035"/>
          </a:xfrm>
          <a:prstGeom prst="diamond">
            <a:avLst/>
          </a:prstGeom>
          <a:scene3d>
            <a:camera prst="orthographicFront"/>
            <a:lightRig rig="threePt" dir="t"/>
          </a:scene3d>
          <a:sp3d prstMaterial="softEdge">
            <a:bevelT w="107950"/>
          </a:sp3d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9B2CBA1C-1203-48E3-A071-2E4270810D0F}"/>
              </a:ext>
            </a:extLst>
          </p:cNvPr>
          <p:cNvSpPr/>
          <p:nvPr/>
        </p:nvSpPr>
        <p:spPr>
          <a:xfrm rot="16200000" flipH="1">
            <a:off x="4195417" y="603533"/>
            <a:ext cx="972182" cy="628720"/>
          </a:xfrm>
          <a:prstGeom prst="parallelogram">
            <a:avLst>
              <a:gd name="adj" fmla="val 94361"/>
            </a:avLst>
          </a:prstGeom>
          <a:gradFill flip="none" rotWithShape="0">
            <a:gsLst>
              <a:gs pos="0">
                <a:schemeClr val="accent1">
                  <a:lumMod val="110000"/>
                  <a:satMod val="105000"/>
                  <a:tint val="67000"/>
                </a:schemeClr>
              </a:gs>
              <a:gs pos="50000">
                <a:schemeClr val="accent1">
                  <a:lumMod val="105000"/>
                  <a:satMod val="103000"/>
                  <a:tint val="73000"/>
                </a:schemeClr>
              </a:gs>
              <a:gs pos="100000">
                <a:schemeClr val="accent1">
                  <a:lumMod val="105000"/>
                  <a:satMod val="109000"/>
                  <a:tint val="81000"/>
                </a:schemeClr>
              </a:gs>
            </a:gsLst>
            <a:lin ang="5400000" scaled="0"/>
            <a:tileRect/>
          </a:gradFill>
          <a:scene3d>
            <a:camera prst="orthographicFront"/>
            <a:lightRig rig="threePt" dir="t"/>
          </a:scene3d>
          <a:sp3d prstMaterial="softEdge">
            <a:bevelT w="107950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A8E8B3E-1C37-4D56-9AE2-806A638C41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774887" y="341368"/>
            <a:ext cx="441960" cy="25550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14D7F80-E367-408E-8A99-0ABD8CD368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955631" y="431802"/>
            <a:ext cx="1757290" cy="216281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3CAD01C-0ADD-474E-8178-51A6707A018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EFCFF"/>
              </a:clrFrom>
              <a:clrTo>
                <a:srgbClr val="FEFCFF">
                  <a:alpha val="0"/>
                </a:srgbClr>
              </a:clrTo>
            </a:clrChange>
          </a:blip>
          <a:srcRect l="23750" t="20472" r="23750"/>
          <a:stretch/>
        </p:blipFill>
        <p:spPr>
          <a:xfrm>
            <a:off x="2700414" y="1733012"/>
            <a:ext cx="2191626" cy="186744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32A66B4-F376-41A8-9AE2-E6DEBBC4B58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72558"/>
          <a:stretch/>
        </p:blipFill>
        <p:spPr>
          <a:xfrm rot="20750808">
            <a:off x="5500052" y="3295657"/>
            <a:ext cx="2272626" cy="59846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5B96F29-C23A-497E-B3BB-3622C9E4886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70450"/>
          <a:stretch/>
        </p:blipFill>
        <p:spPr>
          <a:xfrm rot="20636713">
            <a:off x="5947679" y="5131627"/>
            <a:ext cx="2233499" cy="633341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743E461-B97C-4BEE-B953-D2C96FBE1CF0}"/>
              </a:ext>
            </a:extLst>
          </p:cNvPr>
          <p:cNvSpPr/>
          <p:nvPr/>
        </p:nvSpPr>
        <p:spPr>
          <a:xfrm>
            <a:off x="5216847" y="3848100"/>
            <a:ext cx="3383002" cy="1399086"/>
          </a:xfrm>
          <a:prstGeom prst="rect">
            <a:avLst/>
          </a:prstGeom>
          <a:noFill/>
          <a:scene3d>
            <a:camera prst="perspectiveContrastingRightFacing"/>
            <a:lightRig rig="threePt" dir="t"/>
          </a:scene3d>
        </p:spPr>
        <p:txBody>
          <a:bodyPr wrap="none" lIns="91440" tIns="45720" rIns="91440" bIns="45720">
            <a:prstTxWarp prst="textCanUp">
              <a:avLst/>
            </a:prstTxWarp>
            <a:spAutoFit/>
          </a:bodyPr>
          <a:lstStyle/>
          <a:p>
            <a:pPr>
              <a:lnSpc>
                <a:spcPts val="6100"/>
              </a:lnSpc>
            </a:pPr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rial Rounded MT Bold" panose="020F0704030504030204" pitchFamily="34" charset="0"/>
              </a:rPr>
              <a:t>PUDDING</a:t>
            </a:r>
          </a:p>
          <a:p>
            <a:pPr>
              <a:lnSpc>
                <a:spcPts val="6100"/>
              </a:lnSpc>
            </a:pPr>
            <a:r>
              <a:rPr lang="en-US" sz="6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rial Rounded MT Bold" panose="020F0704030504030204" pitchFamily="34" charset="0"/>
              </a:rPr>
              <a:t>KING</a:t>
            </a:r>
          </a:p>
        </p:txBody>
      </p:sp>
      <p:pic>
        <p:nvPicPr>
          <p:cNvPr id="1026" name="Picture 2" descr="Doozers' to Premiere on Cartoonito | Animation World Network">
            <a:extLst>
              <a:ext uri="{FF2B5EF4-FFF2-40B4-BE49-F238E27FC236}">
                <a16:creationId xmlns:a16="http://schemas.microsoft.com/office/drawing/2014/main" id="{1400D7C4-8BB7-4841-8FFB-1423C590AE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0194"/>
          <a:stretch/>
        </p:blipFill>
        <p:spPr bwMode="auto">
          <a:xfrm flipH="1">
            <a:off x="1619251" y="4578350"/>
            <a:ext cx="1930400" cy="1350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83C4474B-4B8E-4109-A439-B6758718BB6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9019992" y="2152758"/>
            <a:ext cx="1985375" cy="198537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89112987-77C6-4A74-BA55-82CB0C96B5C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374071" y="198755"/>
            <a:ext cx="2619375" cy="1438275"/>
          </a:xfrm>
          <a:prstGeom prst="rect">
            <a:avLst/>
          </a:prstGeom>
        </p:spPr>
      </p:pic>
      <p:pic>
        <p:nvPicPr>
          <p:cNvPr id="1025" name="Picture 1024">
            <a:extLst>
              <a:ext uri="{FF2B5EF4-FFF2-40B4-BE49-F238E27FC236}">
                <a16:creationId xmlns:a16="http://schemas.microsoft.com/office/drawing/2014/main" id="{EC031D6A-30D6-4DB3-B837-7F05C832902E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5"/>
              </a:ext>
            </a:extLst>
          </a:blip>
          <a:srcRect t="14552"/>
          <a:stretch/>
        </p:blipFill>
        <p:spPr>
          <a:xfrm>
            <a:off x="9824012" y="596875"/>
            <a:ext cx="1905000" cy="1627789"/>
          </a:xfrm>
          <a:prstGeom prst="rect">
            <a:avLst/>
          </a:prstGeom>
        </p:spPr>
      </p:pic>
      <p:pic>
        <p:nvPicPr>
          <p:cNvPr id="1029" name="Picture 1028">
            <a:extLst>
              <a:ext uri="{FF2B5EF4-FFF2-40B4-BE49-F238E27FC236}">
                <a16:creationId xmlns:a16="http://schemas.microsoft.com/office/drawing/2014/main" id="{A89F5AE6-FAF8-4E95-9BEA-92E64722BB41}"/>
              </a:ext>
            </a:extLst>
          </p:cNvPr>
          <p:cNvPicPr>
            <a:picLocks noChangeAspect="1"/>
          </p:cNvPicPr>
          <p:nvPr/>
        </p:nvPicPr>
        <p:blipFill>
          <a:blip r:embed="rId16">
            <a:clrChange>
              <a:clrFrom>
                <a:srgbClr val="601323"/>
              </a:clrFrom>
              <a:clrTo>
                <a:srgbClr val="601323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7"/>
              </a:ext>
            </a:extLst>
          </a:blip>
          <a:stretch>
            <a:fillRect/>
          </a:stretch>
        </p:blipFill>
        <p:spPr>
          <a:xfrm>
            <a:off x="356521" y="2505317"/>
            <a:ext cx="2217744" cy="1430087"/>
          </a:xfrm>
          <a:prstGeom prst="rect">
            <a:avLst/>
          </a:prstGeom>
        </p:spPr>
      </p:pic>
      <p:sp>
        <p:nvSpPr>
          <p:cNvPr id="1030" name="Rectangle 1029">
            <a:extLst>
              <a:ext uri="{FF2B5EF4-FFF2-40B4-BE49-F238E27FC236}">
                <a16:creationId xmlns:a16="http://schemas.microsoft.com/office/drawing/2014/main" id="{AF69B9A6-5CEA-41B8-B38E-5E417AC238A1}"/>
              </a:ext>
            </a:extLst>
          </p:cNvPr>
          <p:cNvSpPr/>
          <p:nvPr/>
        </p:nvSpPr>
        <p:spPr>
          <a:xfrm>
            <a:off x="8693127" y="3462132"/>
            <a:ext cx="1648208" cy="31547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9900" b="1" dirty="0">
                <a:ln w="12700">
                  <a:solidFill>
                    <a:srgbClr val="FFC000"/>
                  </a:solidFill>
                  <a:prstDash val="solid"/>
                </a:ln>
                <a:solidFill>
                  <a:srgbClr val="FF0000"/>
                </a:solidFill>
                <a:effectLst>
                  <a:innerShdw blurRad="63500" dist="50800" dir="2700000">
                    <a:prstClr val="black">
                      <a:alpha val="50000"/>
                    </a:prstClr>
                  </a:innerShdw>
                </a:effectLst>
                <a:latin typeface="Arial Rounded MT Bold" panose="020F0704030504030204" pitchFamily="34" charset="0"/>
              </a:rPr>
              <a:t>?</a:t>
            </a:r>
          </a:p>
        </p:txBody>
      </p:sp>
      <p:pic>
        <p:nvPicPr>
          <p:cNvPr id="1032" name="Picture 1031">
            <a:extLst>
              <a:ext uri="{FF2B5EF4-FFF2-40B4-BE49-F238E27FC236}">
                <a16:creationId xmlns:a16="http://schemas.microsoft.com/office/drawing/2014/main" id="{B5C6BE22-E4AC-4633-8EF8-66179B7CB8A9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9"/>
              </a:ext>
            </a:extLst>
          </a:blip>
          <a:stretch>
            <a:fillRect/>
          </a:stretch>
        </p:blipFill>
        <p:spPr>
          <a:xfrm>
            <a:off x="5841492" y="3200400"/>
            <a:ext cx="509016" cy="457200"/>
          </a:xfrm>
          <a:prstGeom prst="rect">
            <a:avLst/>
          </a:prstGeom>
        </p:spPr>
      </p:pic>
      <p:sp>
        <p:nvSpPr>
          <p:cNvPr id="1033" name="TextBox 1032">
            <a:extLst>
              <a:ext uri="{FF2B5EF4-FFF2-40B4-BE49-F238E27FC236}">
                <a16:creationId xmlns:a16="http://schemas.microsoft.com/office/drawing/2014/main" id="{37E18B5C-D5FF-439F-9242-0FA7029F506A}"/>
              </a:ext>
            </a:extLst>
          </p:cNvPr>
          <p:cNvSpPr txBox="1"/>
          <p:nvPr/>
        </p:nvSpPr>
        <p:spPr>
          <a:xfrm>
            <a:off x="5596000" y="3657600"/>
            <a:ext cx="10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>
                <a:hlinkClick r:id="rId19" tooltip="http://ui-cloud.com/modern-menu-gui-elements-psd/"/>
              </a:rPr>
              <a:t>This Photo</a:t>
            </a:r>
            <a:r>
              <a:rPr lang="en-GB" sz="900"/>
              <a:t> by Unknown Author is licensed under </a:t>
            </a:r>
            <a:r>
              <a:rPr lang="en-GB" sz="900">
                <a:hlinkClick r:id="rId20" tooltip="https://creativecommons.org/licenses/by/3.0/"/>
              </a:rPr>
              <a:t>CC BY</a:t>
            </a:r>
            <a:endParaRPr lang="en-GB" sz="900"/>
          </a:p>
        </p:txBody>
      </p:sp>
      <p:pic>
        <p:nvPicPr>
          <p:cNvPr id="1035" name="Picture 1034">
            <a:extLst>
              <a:ext uri="{FF2B5EF4-FFF2-40B4-BE49-F238E27FC236}">
                <a16:creationId xmlns:a16="http://schemas.microsoft.com/office/drawing/2014/main" id="{4C2CFB15-ADCA-4F9E-8CEF-37921796258E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2"/>
              </a:ext>
            </a:extLst>
          </a:blip>
          <a:srcRect b="16877"/>
          <a:stretch/>
        </p:blipFill>
        <p:spPr>
          <a:xfrm>
            <a:off x="5831449" y="1304233"/>
            <a:ext cx="2754398" cy="2274267"/>
          </a:xfrm>
          <a:prstGeom prst="rect">
            <a:avLst/>
          </a:prstGeom>
        </p:spPr>
      </p:pic>
      <p:sp>
        <p:nvSpPr>
          <p:cNvPr id="1036" name="TextBox 1035">
            <a:extLst>
              <a:ext uri="{FF2B5EF4-FFF2-40B4-BE49-F238E27FC236}">
                <a16:creationId xmlns:a16="http://schemas.microsoft.com/office/drawing/2014/main" id="{6B88D1A1-B363-4A1F-A268-EF3044929670}"/>
              </a:ext>
            </a:extLst>
          </p:cNvPr>
          <p:cNvSpPr txBox="1"/>
          <p:nvPr/>
        </p:nvSpPr>
        <p:spPr>
          <a:xfrm>
            <a:off x="5745999" y="3806288"/>
            <a:ext cx="10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>
                <a:hlinkClick r:id="rId22" tooltip="http://ui-cloud.com/shiny-transparent-css-buttons/"/>
              </a:rPr>
              <a:t>This Photo</a:t>
            </a:r>
            <a:r>
              <a:rPr lang="en-GB" sz="900"/>
              <a:t> by Unknown Author is licensed under </a:t>
            </a:r>
            <a:r>
              <a:rPr lang="en-GB" sz="900">
                <a:hlinkClick r:id="rId20" tooltip="https://creativecommons.org/licenses/by/3.0/"/>
              </a:rPr>
              <a:t>CC BY</a:t>
            </a:r>
            <a:endParaRPr lang="en-GB" sz="900"/>
          </a:p>
        </p:txBody>
      </p:sp>
    </p:spTree>
    <p:extLst>
      <p:ext uri="{BB962C8B-B14F-4D97-AF65-F5344CB8AC3E}">
        <p14:creationId xmlns:p14="http://schemas.microsoft.com/office/powerpoint/2010/main" val="35137380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904DAFF-2379-44D1-8BCD-BDA2472BC9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663971" y="683395"/>
            <a:ext cx="2395915" cy="184934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4D248E8-D05B-42A0-86F1-95D66D3DFE43}"/>
              </a:ext>
            </a:extLst>
          </p:cNvPr>
          <p:cNvSpPr txBox="1"/>
          <p:nvPr/>
        </p:nvSpPr>
        <p:spPr>
          <a:xfrm>
            <a:off x="1653571" y="7026584"/>
            <a:ext cx="2395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>
                <a:hlinkClick r:id="rId3" tooltip="https://en.wikipedia.org/wiki/File:Logo_The_World_Bank.svg"/>
              </a:rPr>
              <a:t>This Photo</a:t>
            </a:r>
            <a:r>
              <a:rPr lang="en-GB" sz="900"/>
              <a:t> by Unknown Author is licensed under </a:t>
            </a:r>
            <a:r>
              <a:rPr lang="en-GB" sz="900">
                <a:hlinkClick r:id="rId4" tooltip="https://creativecommons.org/licenses/by-sa/3.0/"/>
              </a:rPr>
              <a:t>CC BY-SA</a:t>
            </a:r>
            <a:endParaRPr lang="en-GB" sz="90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8A765CA-A04F-4B55-B2A3-C58F1FE4170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l="17905" r="24097"/>
          <a:stretch/>
        </p:blipFill>
        <p:spPr>
          <a:xfrm>
            <a:off x="4049486" y="68347"/>
            <a:ext cx="1906814" cy="178100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6C170D9-D06F-4FA5-9664-159ED78FBC2C}"/>
              </a:ext>
            </a:extLst>
          </p:cNvPr>
          <p:cNvSpPr txBox="1"/>
          <p:nvPr/>
        </p:nvSpPr>
        <p:spPr>
          <a:xfrm>
            <a:off x="150000" y="7049859"/>
            <a:ext cx="328772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>
                <a:hlinkClick r:id="rId6" tooltip="https://opendatacharter.net/resource/world-bank-open-data-toolkit/"/>
              </a:rPr>
              <a:t>This Photo</a:t>
            </a:r>
            <a:r>
              <a:rPr lang="en-GB" sz="900"/>
              <a:t> by Unknown Author is licensed under </a:t>
            </a:r>
            <a:r>
              <a:rPr lang="en-GB" sz="900">
                <a:hlinkClick r:id="rId7" tooltip="https://creativecommons.org/licenses/by/3.0/"/>
              </a:rPr>
              <a:t>CC BY</a:t>
            </a:r>
            <a:endParaRPr lang="en-GB" sz="90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CE063CD-6DC6-4FB8-80D1-AE7348154F47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060606"/>
              </a:clrFrom>
              <a:clrTo>
                <a:srgbClr val="06060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295193" y="141567"/>
            <a:ext cx="2390109" cy="184934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E00FDA2-5C5A-444D-8CF2-C6944A1B072C}"/>
              </a:ext>
            </a:extLst>
          </p:cNvPr>
          <p:cNvSpPr txBox="1"/>
          <p:nvPr/>
        </p:nvSpPr>
        <p:spPr>
          <a:xfrm>
            <a:off x="1964336" y="7326584"/>
            <a:ext cx="2390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>
                <a:hlinkClick r:id="rId9" tooltip="http://www.freeimageslive.co.uk/free_stock_image/globe-people-jpg"/>
              </a:rPr>
              <a:t>This Photo</a:t>
            </a:r>
            <a:r>
              <a:rPr lang="en-GB" sz="900"/>
              <a:t> by Unknown Author is licensed under </a:t>
            </a:r>
            <a:r>
              <a:rPr lang="en-GB" sz="900">
                <a:hlinkClick r:id="rId7" tooltip="https://creativecommons.org/licenses/by/3.0/"/>
              </a:rPr>
              <a:t>CC BY</a:t>
            </a:r>
            <a:endParaRPr lang="en-GB" sz="90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A21AC68-6930-4F3B-94A1-D2CEAB00A3B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5235152" y="4296064"/>
            <a:ext cx="2533650" cy="253365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683AA50-AFD1-490D-98F4-A8E9687318B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2360549" y="-307957"/>
            <a:ext cx="2390109" cy="310714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5D1AF06-0373-4A7E-A4BD-278D636FB0B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5"/>
              </a:ext>
            </a:extLst>
          </a:blip>
          <a:stretch>
            <a:fillRect/>
          </a:stretch>
        </p:blipFill>
        <p:spPr>
          <a:xfrm>
            <a:off x="7951446" y="3887573"/>
            <a:ext cx="2136452" cy="285157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D326E70-2ACD-4ACB-BFC3-6B93042C2C9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7"/>
              </a:ext>
            </a:extLst>
          </a:blip>
          <a:stretch>
            <a:fillRect/>
          </a:stretch>
        </p:blipFill>
        <p:spPr>
          <a:xfrm>
            <a:off x="11414090" y="4046535"/>
            <a:ext cx="1555819" cy="253365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988EDEFD-4F40-497B-9738-F795F2C5AF8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9"/>
              </a:ext>
            </a:extLst>
          </a:blip>
          <a:stretch>
            <a:fillRect/>
          </a:stretch>
        </p:blipFill>
        <p:spPr>
          <a:xfrm>
            <a:off x="5831645" y="707888"/>
            <a:ext cx="2613996" cy="261181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42A57DEC-33A7-48FF-A741-95848E618912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1"/>
              </a:ext>
            </a:extLst>
          </a:blip>
          <a:stretch>
            <a:fillRect/>
          </a:stretch>
        </p:blipFill>
        <p:spPr>
          <a:xfrm>
            <a:off x="5831645" y="3859345"/>
            <a:ext cx="1905000" cy="8382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F04DFDB7-F906-406C-AD64-D0207E9A13A2}"/>
              </a:ext>
            </a:extLst>
          </p:cNvPr>
          <p:cNvSpPr txBox="1"/>
          <p:nvPr/>
        </p:nvSpPr>
        <p:spPr>
          <a:xfrm>
            <a:off x="10007407" y="3826688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>
                <a:hlinkClick r:id="rId21" tooltip="https://skulladay.blogspot.com/2007/12/braincase-xix.html"/>
              </a:rPr>
              <a:t>This Photo</a:t>
            </a:r>
            <a:r>
              <a:rPr lang="en-GB" sz="900"/>
              <a:t> by Unknown Author is licensed under </a:t>
            </a:r>
            <a:r>
              <a:rPr lang="en-GB" sz="900">
                <a:hlinkClick r:id="rId22" tooltip="https://creativecommons.org/licenses/by-nc-nd/3.0/"/>
              </a:rPr>
              <a:t>CC BY-NC-ND</a:t>
            </a:r>
            <a:endParaRPr lang="en-GB" sz="90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0AE39AB3-07BE-43D2-A82B-5FE2236DA6F7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4"/>
              </a:ext>
            </a:extLst>
          </a:blip>
          <a:stretch>
            <a:fillRect/>
          </a:stretch>
        </p:blipFill>
        <p:spPr>
          <a:xfrm>
            <a:off x="10371719" y="2605088"/>
            <a:ext cx="1476375" cy="19050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719ED7D6-A2CB-4E32-BE0A-6D9B92E93AB2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6"/>
              </a:ext>
            </a:extLst>
          </a:blip>
          <a:stretch>
            <a:fillRect/>
          </a:stretch>
        </p:blipFill>
        <p:spPr>
          <a:xfrm>
            <a:off x="3414064" y="2852675"/>
            <a:ext cx="1840748" cy="2696239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1C0D2162-40AC-473F-8C5A-48721B0FAE9F}"/>
              </a:ext>
            </a:extLst>
          </p:cNvPr>
          <p:cNvSpPr txBox="1"/>
          <p:nvPr/>
        </p:nvSpPr>
        <p:spPr>
          <a:xfrm>
            <a:off x="3754989" y="6858000"/>
            <a:ext cx="468202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>
                <a:hlinkClick r:id="rId26" tooltip="https://witcher.gamepedia.com/Bloedzuiger"/>
              </a:rPr>
              <a:t>This Photo</a:t>
            </a:r>
            <a:r>
              <a:rPr lang="en-GB" sz="900"/>
              <a:t> by Unknown Author is licensed under </a:t>
            </a:r>
            <a:r>
              <a:rPr lang="en-GB" sz="900">
                <a:hlinkClick r:id="rId4" tooltip="https://creativecommons.org/licenses/by-sa/3.0/"/>
              </a:rPr>
              <a:t>CC BY-SA</a:t>
            </a:r>
            <a:endParaRPr lang="en-GB" sz="90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133B23BA-07DF-41DC-8427-7B9EAAA7ABE8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8"/>
              </a:ext>
            </a:extLst>
          </a:blip>
          <a:stretch>
            <a:fillRect/>
          </a:stretch>
        </p:blipFill>
        <p:spPr>
          <a:xfrm>
            <a:off x="4393109" y="-1604252"/>
            <a:ext cx="1838325" cy="17145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F8BA7CCE-4EDB-4154-B64B-8678E2BAF6CB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0"/>
              </a:ext>
            </a:extLst>
          </a:blip>
          <a:stretch>
            <a:fillRect/>
          </a:stretch>
        </p:blipFill>
        <p:spPr>
          <a:xfrm>
            <a:off x="6517914" y="-2116045"/>
            <a:ext cx="2540000" cy="254000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6BEDE96E-1880-4125-8B21-B361D5E3BE62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2"/>
              </a:ext>
            </a:extLst>
          </a:blip>
          <a:stretch>
            <a:fillRect/>
          </a:stretch>
        </p:blipFill>
        <p:spPr>
          <a:xfrm>
            <a:off x="9303187" y="-1928632"/>
            <a:ext cx="2540000" cy="254000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469A480A-28BA-442C-BB77-78BFF56A994F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4"/>
              </a:ext>
            </a:extLst>
          </a:blip>
          <a:stretch>
            <a:fillRect/>
          </a:stretch>
        </p:blipFill>
        <p:spPr>
          <a:xfrm>
            <a:off x="204768" y="2721750"/>
            <a:ext cx="2741166" cy="2985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9038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3A381E4-5A8E-4196-8646-41D6E0ED0A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676525" y="1714500"/>
            <a:ext cx="3333750" cy="2743200"/>
          </a:xfrm>
          <a:prstGeom prst="rect">
            <a:avLst/>
          </a:prstGeom>
        </p:spPr>
      </p:pic>
      <p:pic>
        <p:nvPicPr>
          <p:cNvPr id="2050" name="Picture 2" descr="Microsoft account | Microsoft Account Privacy Settings">
            <a:extLst>
              <a:ext uri="{FF2B5EF4-FFF2-40B4-BE49-F238E27FC236}">
                <a16:creationId xmlns:a16="http://schemas.microsoft.com/office/drawing/2014/main" id="{613C124D-769A-499B-A60B-72F8433A2D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16" t="11778" r="35065" b="10444"/>
          <a:stretch/>
        </p:blipFill>
        <p:spPr bwMode="auto">
          <a:xfrm>
            <a:off x="9639300" y="1955799"/>
            <a:ext cx="1909764" cy="2708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Fair share">
            <a:extLst>
              <a:ext uri="{FF2B5EF4-FFF2-40B4-BE49-F238E27FC236}">
                <a16:creationId xmlns:a16="http://schemas.microsoft.com/office/drawing/2014/main" id="{DEA8CBA0-CE7E-4141-85E5-1BCEDCA0E2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136" y="3644900"/>
            <a:ext cx="4381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DACF6B3-745C-4808-8113-F82F859F3F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6540705" y="108151"/>
            <a:ext cx="3276190" cy="321269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F372BF7-F19A-4250-9BCB-4F4E40CAAEE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2758484" y="1531344"/>
            <a:ext cx="4729164" cy="4729164"/>
          </a:xfrm>
          <a:prstGeom prst="rect">
            <a:avLst/>
          </a:prstGeom>
        </p:spPr>
      </p:pic>
      <p:pic>
        <p:nvPicPr>
          <p:cNvPr id="2054" name="Picture 6" descr="Stock Exchange (Civ6) | Civilization Wiki | Fandom">
            <a:extLst>
              <a:ext uri="{FF2B5EF4-FFF2-40B4-BE49-F238E27FC236}">
                <a16:creationId xmlns:a16="http://schemas.microsoft.com/office/drawing/2014/main" id="{51BFEAF1-B6CA-4561-9964-C69FD96998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2905" y="108151"/>
            <a:ext cx="342900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3B52BDB-6AC2-486B-A830-A13DA496F21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4592636" y="1857375"/>
            <a:ext cx="6381750" cy="414337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89A45C3-23A1-47FE-B8B1-4B3AF7A5611A}"/>
              </a:ext>
            </a:extLst>
          </p:cNvPr>
          <p:cNvSpPr txBox="1"/>
          <p:nvPr/>
        </p:nvSpPr>
        <p:spPr>
          <a:xfrm>
            <a:off x="2905125" y="5500687"/>
            <a:ext cx="638175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>
                <a:hlinkClick r:id="rId12" tooltip="http://pngimg.com/download/92519"/>
              </a:rPr>
              <a:t>This Photo</a:t>
            </a:r>
            <a:r>
              <a:rPr lang="en-GB" sz="900"/>
              <a:t> by Unknown Author is licensed under </a:t>
            </a:r>
            <a:r>
              <a:rPr lang="en-GB" sz="900">
                <a:hlinkClick r:id="rId13" tooltip="https://creativecommons.org/licenses/by-nc/3.0/"/>
              </a:rPr>
              <a:t>CC BY-NC</a:t>
            </a:r>
            <a:endParaRPr lang="en-GB" sz="900"/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BF4E3A89-3425-4961-8E1B-5A074EBEFD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54" r="4672" b="8809"/>
          <a:stretch/>
        </p:blipFill>
        <p:spPr bwMode="auto">
          <a:xfrm>
            <a:off x="4991100" y="762000"/>
            <a:ext cx="4524375" cy="486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08418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702</TotalTime>
  <Words>87</Words>
  <Application>Microsoft Office PowerPoint</Application>
  <PresentationFormat>Widescreen</PresentationFormat>
  <Paragraphs>13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Arial Rounded MT Bold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Ludo Levalleux</dc:creator>
  <cp:lastModifiedBy>Ludo Levalleux</cp:lastModifiedBy>
  <cp:revision>17</cp:revision>
  <dcterms:created xsi:type="dcterms:W3CDTF">2020-06-15T21:54:00Z</dcterms:created>
  <dcterms:modified xsi:type="dcterms:W3CDTF">2020-06-16T23:05:00Z</dcterms:modified>
</cp:coreProperties>
</file>